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8"/>
  </p:notesMasterIdLst>
  <p:sldIdLst>
    <p:sldId id="256" r:id="rId2"/>
    <p:sldId id="257" r:id="rId3"/>
    <p:sldId id="258" r:id="rId4"/>
    <p:sldId id="259" r:id="rId5"/>
    <p:sldId id="260" r:id="rId6"/>
    <p:sldId id="265"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344" autoAdjust="0"/>
    <p:restoredTop sz="94660"/>
  </p:normalViewPr>
  <p:slideViewPr>
    <p:cSldViewPr>
      <p:cViewPr varScale="1">
        <p:scale>
          <a:sx n="104" d="100"/>
          <a:sy n="104" d="100"/>
        </p:scale>
        <p:origin x="-26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1968"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4B39F6-00E1-447F-92D2-6F59C5F5EA88}" type="datetimeFigureOut">
              <a:rPr lang="ru-RU" smtClean="0"/>
              <a:pPr/>
              <a:t>24.07.2018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23DE36-71EC-4B8D-A997-66ECD4CED868}" type="slidenum">
              <a:rPr lang="ru-RU" smtClean="0"/>
              <a:pPr/>
              <a:t>‹#›</a:t>
            </a:fld>
            <a:endParaRPr lang="ru-RU"/>
          </a:p>
        </p:txBody>
      </p:sp>
    </p:spTree>
    <p:extLst>
      <p:ext uri="{BB962C8B-B14F-4D97-AF65-F5344CB8AC3E}">
        <p14:creationId xmlns:p14="http://schemas.microsoft.com/office/powerpoint/2010/main" xmlns="" val="295300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123DE36-71EC-4B8D-A997-66ECD4CED868}" type="slidenum">
              <a:rPr lang="ru-RU" smtClean="0"/>
              <a:pPr/>
              <a:t>4</a:t>
            </a:fld>
            <a:endParaRPr lang="ru-RU"/>
          </a:p>
        </p:txBody>
      </p:sp>
    </p:spTree>
    <p:extLst>
      <p:ext uri="{BB962C8B-B14F-4D97-AF65-F5344CB8AC3E}">
        <p14:creationId xmlns:p14="http://schemas.microsoft.com/office/powerpoint/2010/main" xmlns="" val="2409219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24.07.2018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24.07.2018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24.07.2018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pPr/>
              <a:t>24.07.2018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24.07.2018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pPr/>
              <a:t>24.07.2018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24.07.2018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24.07.2018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24.07.2018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24.07.2018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24.07.2018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pPr/>
              <a:t>24.07.2018</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трелка углом 7"/>
          <p:cNvSpPr/>
          <p:nvPr/>
        </p:nvSpPr>
        <p:spPr>
          <a:xfrm flipV="1">
            <a:off x="1571604" y="3143247"/>
            <a:ext cx="1770799" cy="1285233"/>
          </a:xfrm>
          <a:prstGeom prst="bentArrow">
            <a:avLst>
              <a:gd name="adj1" fmla="val 15171"/>
              <a:gd name="adj2" fmla="val 17137"/>
              <a:gd name="adj3" fmla="val 25000"/>
              <a:gd name="adj4"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9" name="TextBox 8"/>
          <p:cNvSpPr txBox="1"/>
          <p:nvPr/>
        </p:nvSpPr>
        <p:spPr>
          <a:xfrm>
            <a:off x="323528" y="620688"/>
            <a:ext cx="2520280" cy="2585323"/>
          </a:xfrm>
          <a:prstGeom prst="rect">
            <a:avLst/>
          </a:prstGeom>
          <a:noFill/>
        </p:spPr>
        <p:txBody>
          <a:bodyPr wrap="square" rtlCol="0">
            <a:spAutoFit/>
          </a:bodyPr>
          <a:lstStyle/>
          <a:p>
            <a:pPr algn="ctr"/>
            <a:r>
              <a:rPr lang="ru-RU" dirty="0" smtClean="0">
                <a:latin typeface="Arial Black" pitchFamily="34" charset="0"/>
              </a:rPr>
              <a:t>«</a:t>
            </a:r>
            <a:r>
              <a:rPr lang="en-US" dirty="0" smtClean="0">
                <a:latin typeface="Arial Black" pitchFamily="34" charset="0"/>
              </a:rPr>
              <a:t>Online </a:t>
            </a:r>
            <a:r>
              <a:rPr lang="en-US" dirty="0" err="1" smtClean="0">
                <a:latin typeface="Arial Black" pitchFamily="34" charset="0"/>
              </a:rPr>
              <a:t>konversiya</a:t>
            </a:r>
            <a:r>
              <a:rPr lang="ru-RU" dirty="0" smtClean="0">
                <a:latin typeface="Arial Black" pitchFamily="34" charset="0"/>
              </a:rPr>
              <a:t>»</a:t>
            </a:r>
            <a:r>
              <a:rPr lang="en-US" dirty="0" smtClean="0">
                <a:latin typeface="Arial Black" pitchFamily="34" charset="0"/>
              </a:rPr>
              <a:t> </a:t>
            </a:r>
            <a:r>
              <a:rPr lang="ru-RU" dirty="0" err="1" smtClean="0">
                <a:latin typeface="Arial Black" pitchFamily="34" charset="0"/>
              </a:rPr>
              <a:t>операциясини</a:t>
            </a:r>
            <a:r>
              <a:rPr lang="ru-RU" dirty="0" smtClean="0">
                <a:latin typeface="Arial Black" pitchFamily="34" charset="0"/>
              </a:rPr>
              <a:t> </a:t>
            </a:r>
            <a:r>
              <a:rPr lang="ru-RU" dirty="0" err="1" smtClean="0">
                <a:latin typeface="Arial Black" pitchFamily="34" charset="0"/>
              </a:rPr>
              <a:t>амалга</a:t>
            </a:r>
            <a:r>
              <a:rPr lang="ru-RU" dirty="0" smtClean="0">
                <a:latin typeface="Arial Black" pitchFamily="34" charset="0"/>
              </a:rPr>
              <a:t> </a:t>
            </a:r>
            <a:r>
              <a:rPr lang="ru-RU" dirty="0" err="1" smtClean="0">
                <a:latin typeface="Arial Black" pitchFamily="34" charset="0"/>
              </a:rPr>
              <a:t>ошириш</a:t>
            </a:r>
            <a:r>
              <a:rPr lang="ru-RU" dirty="0" smtClean="0">
                <a:latin typeface="Arial Black" pitchFamily="34" charset="0"/>
              </a:rPr>
              <a:t> </a:t>
            </a:r>
            <a:r>
              <a:rPr lang="ru-RU" dirty="0" err="1" smtClean="0">
                <a:latin typeface="Arial Black" pitchFamily="34" charset="0"/>
              </a:rPr>
              <a:t>учун</a:t>
            </a:r>
            <a:r>
              <a:rPr lang="en-US" dirty="0" smtClean="0">
                <a:latin typeface="Arial Black" pitchFamily="34" charset="0"/>
              </a:rPr>
              <a:t>   </a:t>
            </a:r>
            <a:endParaRPr lang="ru-RU" dirty="0" smtClean="0">
              <a:latin typeface="Arial Black" pitchFamily="34" charset="0"/>
            </a:endParaRPr>
          </a:p>
          <a:p>
            <a:pPr algn="ctr"/>
            <a:r>
              <a:rPr lang="en-US" dirty="0" smtClean="0">
                <a:latin typeface="Arial Black" pitchFamily="34" charset="0"/>
              </a:rPr>
              <a:t> “My </a:t>
            </a:r>
            <a:r>
              <a:rPr lang="en-US" dirty="0" err="1" smtClean="0">
                <a:latin typeface="Arial Black" pitchFamily="34" charset="0"/>
              </a:rPr>
              <a:t>Turon</a:t>
            </a:r>
            <a:r>
              <a:rPr lang="en-US" dirty="0" smtClean="0">
                <a:latin typeface="Arial Black" pitchFamily="34" charset="0"/>
              </a:rPr>
              <a:t>” </a:t>
            </a:r>
            <a:r>
              <a:rPr lang="ru-RU" dirty="0" err="1" smtClean="0">
                <a:latin typeface="Arial Black" pitchFamily="34" charset="0"/>
              </a:rPr>
              <a:t>мобил</a:t>
            </a:r>
            <a:r>
              <a:rPr lang="ru-RU" smtClean="0">
                <a:latin typeface="Arial Black" pitchFamily="34" charset="0"/>
              </a:rPr>
              <a:t> иловаси</a:t>
            </a:r>
            <a:r>
              <a:rPr lang="ru-RU" dirty="0" smtClean="0">
                <a:latin typeface="Arial Black" pitchFamily="34" charset="0"/>
              </a:rPr>
              <a:t> </a:t>
            </a:r>
            <a:r>
              <a:rPr lang="ru-RU" dirty="0" err="1" smtClean="0">
                <a:latin typeface="Arial Black" pitchFamily="34" charset="0"/>
              </a:rPr>
              <a:t>юкланади</a:t>
            </a:r>
            <a:r>
              <a:rPr lang="en-US" dirty="0" smtClean="0">
                <a:latin typeface="Arial Black" pitchFamily="34" charset="0"/>
              </a:rPr>
              <a:t> </a:t>
            </a:r>
            <a:r>
              <a:rPr lang="ru-RU" dirty="0" err="1" smtClean="0">
                <a:latin typeface="Arial Black" pitchFamily="34" charset="0"/>
              </a:rPr>
              <a:t>ва</a:t>
            </a:r>
            <a:r>
              <a:rPr lang="ru-RU" dirty="0" smtClean="0">
                <a:latin typeface="Arial Black" pitchFamily="34" charset="0"/>
              </a:rPr>
              <a:t> </a:t>
            </a:r>
            <a:r>
              <a:rPr lang="ru-RU" dirty="0" err="1" smtClean="0">
                <a:latin typeface="Arial Black" pitchFamily="34" charset="0"/>
              </a:rPr>
              <a:t>ишга</a:t>
            </a:r>
            <a:r>
              <a:rPr lang="ru-RU" dirty="0" smtClean="0">
                <a:latin typeface="Arial Black" pitchFamily="34" charset="0"/>
              </a:rPr>
              <a:t> </a:t>
            </a:r>
            <a:r>
              <a:rPr lang="ru-RU" dirty="0" err="1" smtClean="0">
                <a:latin typeface="Arial Black" pitchFamily="34" charset="0"/>
              </a:rPr>
              <a:t>туширилади</a:t>
            </a:r>
            <a:r>
              <a:rPr lang="en-US" dirty="0" smtClean="0">
                <a:latin typeface="Arial Black" pitchFamily="34" charset="0"/>
              </a:rPr>
              <a:t> </a:t>
            </a:r>
            <a:endParaRPr lang="ru-RU" dirty="0">
              <a:latin typeface="Arial Black" pitchFamily="34" charset="0"/>
            </a:endParaRPr>
          </a:p>
        </p:txBody>
      </p:sp>
      <p:pic>
        <p:nvPicPr>
          <p:cNvPr id="1029" name="Picture 5" descr="C:\Documents and Settings\val\Рабочий стол\photo_2018-07-24_17-58-51.jpg"/>
          <p:cNvPicPr>
            <a:picLocks noChangeAspect="1" noChangeArrowheads="1"/>
          </p:cNvPicPr>
          <p:nvPr/>
        </p:nvPicPr>
        <p:blipFill>
          <a:blip r:embed="rId2"/>
          <a:srcRect/>
          <a:stretch>
            <a:fillRect/>
          </a:stretch>
        </p:blipFill>
        <p:spPr bwMode="auto">
          <a:xfrm>
            <a:off x="3571868" y="428604"/>
            <a:ext cx="4214842" cy="607223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3615885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Yuldashev.S\Рабочий стол\onlayn konv tartibi\photo_2018-07-23_17-15-26.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419872" y="188640"/>
            <a:ext cx="5544616" cy="64087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323528" y="2565641"/>
            <a:ext cx="3024336" cy="1200329"/>
          </a:xfrm>
          <a:prstGeom prst="rect">
            <a:avLst/>
          </a:prstGeom>
          <a:noFill/>
        </p:spPr>
        <p:txBody>
          <a:bodyPr wrap="square" rtlCol="0">
            <a:spAutoFit/>
          </a:bodyPr>
          <a:lstStyle/>
          <a:p>
            <a:pPr algn="ctr"/>
            <a:r>
              <a:rPr lang="ru-RU" dirty="0" err="1" smtClean="0">
                <a:latin typeface="Arial Black" pitchFamily="34" charset="0"/>
              </a:rPr>
              <a:t>Сўнг</a:t>
            </a:r>
            <a:r>
              <a:rPr lang="ru-RU" dirty="0" smtClean="0">
                <a:latin typeface="Arial Black" pitchFamily="34" charset="0"/>
              </a:rPr>
              <a:t> </a:t>
            </a:r>
            <a:r>
              <a:rPr lang="ru-RU" dirty="0" err="1" smtClean="0">
                <a:latin typeface="Arial Black" pitchFamily="34" charset="0"/>
              </a:rPr>
              <a:t>юкоридаги</a:t>
            </a:r>
            <a:r>
              <a:rPr lang="ru-RU" dirty="0" smtClean="0">
                <a:latin typeface="Arial Black" pitchFamily="34" charset="0"/>
              </a:rPr>
              <a:t> </a:t>
            </a:r>
            <a:r>
              <a:rPr lang="ru-RU" dirty="0" err="1" smtClean="0">
                <a:latin typeface="Arial Black" pitchFamily="34" charset="0"/>
              </a:rPr>
              <a:t>чап</a:t>
            </a:r>
            <a:r>
              <a:rPr lang="ru-RU" dirty="0" smtClean="0">
                <a:latin typeface="Arial Black" pitchFamily="34" charset="0"/>
              </a:rPr>
              <a:t> </a:t>
            </a:r>
            <a:r>
              <a:rPr lang="ru-RU" dirty="0" err="1" smtClean="0">
                <a:latin typeface="Arial Black" pitchFamily="34" charset="0"/>
              </a:rPr>
              <a:t>томондаги</a:t>
            </a:r>
            <a:r>
              <a:rPr lang="ru-RU" dirty="0" smtClean="0">
                <a:latin typeface="Arial Black" pitchFamily="34" charset="0"/>
              </a:rPr>
              <a:t> </a:t>
            </a:r>
            <a:endParaRPr lang="en-US" dirty="0" smtClean="0">
              <a:latin typeface="Arial Black" pitchFamily="34" charset="0"/>
            </a:endParaRPr>
          </a:p>
          <a:p>
            <a:pPr algn="ctr"/>
            <a:r>
              <a:rPr lang="ru-RU" dirty="0" smtClean="0">
                <a:latin typeface="Arial Black" pitchFamily="34" charset="0"/>
              </a:rPr>
              <a:t>«Меню» </a:t>
            </a:r>
            <a:endParaRPr lang="en-US" dirty="0" smtClean="0">
              <a:latin typeface="Arial Black" pitchFamily="34" charset="0"/>
            </a:endParaRPr>
          </a:p>
          <a:p>
            <a:pPr algn="ctr"/>
            <a:r>
              <a:rPr lang="ru-RU" dirty="0" err="1" smtClean="0">
                <a:latin typeface="Arial Black" pitchFamily="34" charset="0"/>
              </a:rPr>
              <a:t>босилади</a:t>
            </a:r>
            <a:r>
              <a:rPr lang="ru-RU" dirty="0" smtClean="0">
                <a:latin typeface="Arial Black" pitchFamily="34" charset="0"/>
              </a:rPr>
              <a:t>    </a:t>
            </a:r>
            <a:endParaRPr lang="ru-RU" dirty="0">
              <a:latin typeface="Arial Black" pitchFamily="34" charset="0"/>
            </a:endParaRPr>
          </a:p>
        </p:txBody>
      </p:sp>
      <p:sp>
        <p:nvSpPr>
          <p:cNvPr id="6" name="Стрелка углом 5"/>
          <p:cNvSpPr/>
          <p:nvPr/>
        </p:nvSpPr>
        <p:spPr>
          <a:xfrm>
            <a:off x="1500166" y="418241"/>
            <a:ext cx="1728192" cy="2146663"/>
          </a:xfrm>
          <a:prstGeom prst="bentArrow">
            <a:avLst>
              <a:gd name="adj1" fmla="val 11334"/>
              <a:gd name="adj2" fmla="val 14614"/>
              <a:gd name="adj3" fmla="val 23906"/>
              <a:gd name="adj4" fmla="val 459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xmlns="" val="8095787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Yuldashev.S\Рабочий стол\onlayn konv tartibi\photo_2018-07-23_17-15-3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483768" y="156039"/>
            <a:ext cx="6327772" cy="64087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214282" y="1928802"/>
            <a:ext cx="1944216" cy="1754326"/>
          </a:xfrm>
          <a:prstGeom prst="rect">
            <a:avLst/>
          </a:prstGeom>
          <a:noFill/>
        </p:spPr>
        <p:txBody>
          <a:bodyPr wrap="square" rtlCol="0">
            <a:spAutoFit/>
          </a:bodyPr>
          <a:lstStyle/>
          <a:p>
            <a:pPr algn="ctr"/>
            <a:r>
              <a:rPr lang="ru-RU" dirty="0">
                <a:latin typeface="Arial Black" pitchFamily="34" charset="0"/>
              </a:rPr>
              <a:t>«</a:t>
            </a:r>
            <a:r>
              <a:rPr lang="ru-RU" dirty="0" err="1" smtClean="0">
                <a:latin typeface="Arial Black" pitchFamily="34" charset="0"/>
              </a:rPr>
              <a:t>Меню»га</a:t>
            </a:r>
            <a:r>
              <a:rPr lang="ru-RU" dirty="0" smtClean="0">
                <a:latin typeface="Arial Black" pitchFamily="34" charset="0"/>
              </a:rPr>
              <a:t> </a:t>
            </a:r>
            <a:r>
              <a:rPr lang="ru-RU" dirty="0" err="1" smtClean="0">
                <a:latin typeface="Arial Black" pitchFamily="34" charset="0"/>
              </a:rPr>
              <a:t>киргандан</a:t>
            </a:r>
            <a:r>
              <a:rPr lang="ru-RU" dirty="0" smtClean="0">
                <a:latin typeface="Arial Black" pitchFamily="34" charset="0"/>
              </a:rPr>
              <a:t> </a:t>
            </a:r>
            <a:r>
              <a:rPr lang="ru-RU" dirty="0" err="1" smtClean="0">
                <a:latin typeface="Arial Black" pitchFamily="34" charset="0"/>
              </a:rPr>
              <a:t>кейин</a:t>
            </a:r>
            <a:r>
              <a:rPr lang="ru-RU" dirty="0" smtClean="0">
                <a:latin typeface="Arial Black" pitchFamily="34" charset="0"/>
              </a:rPr>
              <a:t> </a:t>
            </a:r>
            <a:r>
              <a:rPr lang="ru-RU" dirty="0">
                <a:latin typeface="Arial Black" pitchFamily="34" charset="0"/>
              </a:rPr>
              <a:t>«Конверсия» </a:t>
            </a:r>
            <a:r>
              <a:rPr lang="ru-RU" dirty="0" err="1" smtClean="0">
                <a:latin typeface="Arial Black" pitchFamily="34" charset="0"/>
              </a:rPr>
              <a:t>тугмачаси</a:t>
            </a:r>
            <a:r>
              <a:rPr lang="ru-RU" dirty="0" smtClean="0">
                <a:latin typeface="Arial Black" pitchFamily="34" charset="0"/>
              </a:rPr>
              <a:t> </a:t>
            </a:r>
            <a:r>
              <a:rPr lang="ru-RU" dirty="0" err="1" smtClean="0">
                <a:latin typeface="Arial Black" pitchFamily="34" charset="0"/>
              </a:rPr>
              <a:t>босилади</a:t>
            </a:r>
            <a:r>
              <a:rPr lang="ru-RU" dirty="0" smtClean="0">
                <a:latin typeface="Arial Black" pitchFamily="34" charset="0"/>
              </a:rPr>
              <a:t> </a:t>
            </a:r>
            <a:endParaRPr lang="ru-RU" dirty="0">
              <a:latin typeface="Arial Black" pitchFamily="34" charset="0"/>
            </a:endParaRPr>
          </a:p>
        </p:txBody>
      </p:sp>
      <p:sp>
        <p:nvSpPr>
          <p:cNvPr id="5" name="Стрелка вправо 4"/>
          <p:cNvSpPr/>
          <p:nvPr/>
        </p:nvSpPr>
        <p:spPr>
          <a:xfrm>
            <a:off x="2123728" y="2478388"/>
            <a:ext cx="504056" cy="4397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xmlns="" val="2208043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332656"/>
            <a:ext cx="2952328" cy="5688632"/>
          </a:xfrm>
        </p:spPr>
        <p:txBody>
          <a:bodyPr/>
          <a:lstStyle/>
          <a:p>
            <a:pPr lvl="1" algn="ctr"/>
            <a:r>
              <a:rPr lang="ru-RU" dirty="0" smtClean="0">
                <a:latin typeface="Arial Black" pitchFamily="34" charset="0"/>
              </a:rPr>
              <a:t>«</a:t>
            </a:r>
            <a:r>
              <a:rPr lang="ru-RU" dirty="0" err="1" smtClean="0">
                <a:latin typeface="Arial Black" pitchFamily="34" charset="0"/>
              </a:rPr>
              <a:t>Конверсия»га</a:t>
            </a:r>
            <a:r>
              <a:rPr lang="ru-RU" dirty="0" smtClean="0">
                <a:latin typeface="Arial Black" pitchFamily="34" charset="0"/>
              </a:rPr>
              <a:t> </a:t>
            </a:r>
            <a:r>
              <a:rPr lang="ru-RU" dirty="0" err="1">
                <a:latin typeface="Arial Black" pitchFamily="34" charset="0"/>
              </a:rPr>
              <a:t>киргандан</a:t>
            </a:r>
            <a:r>
              <a:rPr lang="ru-RU" dirty="0">
                <a:latin typeface="Arial Black" pitchFamily="34" charset="0"/>
              </a:rPr>
              <a:t> </a:t>
            </a:r>
            <a:r>
              <a:rPr lang="ru-RU" dirty="0" err="1" smtClean="0">
                <a:latin typeface="Arial Black" pitchFamily="34" charset="0"/>
              </a:rPr>
              <a:t>кейин</a:t>
            </a:r>
            <a:r>
              <a:rPr lang="ru-RU" dirty="0" smtClean="0">
                <a:latin typeface="Arial Black" pitchFamily="34" charset="0"/>
              </a:rPr>
              <a:t/>
            </a:r>
            <a:br>
              <a:rPr lang="ru-RU" dirty="0" smtClean="0">
                <a:latin typeface="Arial Black" pitchFamily="34" charset="0"/>
              </a:rPr>
            </a:br>
            <a:r>
              <a:rPr lang="ru-RU" dirty="0" err="1" smtClean="0">
                <a:latin typeface="Arial Black" pitchFamily="34" charset="0"/>
              </a:rPr>
              <a:t>иккита</a:t>
            </a:r>
            <a:r>
              <a:rPr lang="ru-RU" dirty="0" smtClean="0">
                <a:latin typeface="Arial Black" pitchFamily="34" charset="0"/>
              </a:rPr>
              <a:t> </a:t>
            </a:r>
            <a:r>
              <a:rPr lang="ru-RU" dirty="0" err="1" smtClean="0">
                <a:latin typeface="Arial Black" pitchFamily="34" charset="0"/>
              </a:rPr>
              <a:t>тўлов</a:t>
            </a:r>
            <a:r>
              <a:rPr lang="ru-RU" dirty="0" smtClean="0">
                <a:latin typeface="Arial Black" pitchFamily="34" charset="0"/>
              </a:rPr>
              <a:t> </a:t>
            </a:r>
            <a:r>
              <a:rPr lang="ru-RU" dirty="0" err="1" smtClean="0">
                <a:latin typeface="Arial Black" pitchFamily="34" charset="0"/>
              </a:rPr>
              <a:t>картаси</a:t>
            </a:r>
            <a:r>
              <a:rPr lang="ru-RU" dirty="0" smtClean="0">
                <a:latin typeface="Arial Black" pitchFamily="34" charset="0"/>
              </a:rPr>
              <a:t> </a:t>
            </a:r>
            <a:r>
              <a:rPr lang="ru-RU" dirty="0" err="1" smtClean="0">
                <a:latin typeface="Arial Black" pitchFamily="34" charset="0"/>
              </a:rPr>
              <a:t>пайдо</a:t>
            </a:r>
            <a:r>
              <a:rPr lang="ru-RU" dirty="0" smtClean="0">
                <a:latin typeface="Arial Black" pitchFamily="34" charset="0"/>
              </a:rPr>
              <a:t> </a:t>
            </a:r>
            <a:r>
              <a:rPr lang="ru-RU" dirty="0" err="1" smtClean="0">
                <a:latin typeface="Arial Black" pitchFamily="34" charset="0"/>
              </a:rPr>
              <a:t>б</a:t>
            </a:r>
            <a:r>
              <a:rPr lang="ru-RU" dirty="0" err="1">
                <a:latin typeface="Arial Black" pitchFamily="34" charset="0"/>
              </a:rPr>
              <a:t>ў</a:t>
            </a:r>
            <a:r>
              <a:rPr lang="ru-RU" dirty="0" err="1" smtClean="0">
                <a:latin typeface="Arial Black" pitchFamily="34" charset="0"/>
              </a:rPr>
              <a:t>лади</a:t>
            </a:r>
            <a:r>
              <a:rPr lang="ru-RU" dirty="0" smtClean="0">
                <a:latin typeface="Arial Black" pitchFamily="34" charset="0"/>
              </a:rPr>
              <a:t>. </a:t>
            </a:r>
            <a:r>
              <a:rPr lang="ru-RU" dirty="0" err="1" smtClean="0">
                <a:latin typeface="Arial Black" pitchFamily="34" charset="0"/>
              </a:rPr>
              <a:t>Биринчиси</a:t>
            </a:r>
            <a:r>
              <a:rPr lang="ru-RU" dirty="0" smtClean="0">
                <a:latin typeface="Arial Black" pitchFamily="34" charset="0"/>
              </a:rPr>
              <a:t> </a:t>
            </a:r>
            <a:r>
              <a:rPr lang="ru-RU" dirty="0" err="1" smtClean="0">
                <a:latin typeface="Arial Black" pitchFamily="34" charset="0"/>
              </a:rPr>
              <a:t>с</a:t>
            </a:r>
            <a:r>
              <a:rPr lang="ru-RU" dirty="0" err="1">
                <a:latin typeface="Arial Black" pitchFamily="34" charset="0"/>
              </a:rPr>
              <a:t>ў</a:t>
            </a:r>
            <a:r>
              <a:rPr lang="ru-RU" dirty="0" err="1" smtClean="0">
                <a:latin typeface="Arial Black" pitchFamily="34" charset="0"/>
              </a:rPr>
              <a:t>м</a:t>
            </a:r>
            <a:r>
              <a:rPr lang="ru-RU" dirty="0" smtClean="0">
                <a:latin typeface="Arial Black" pitchFamily="34" charset="0"/>
              </a:rPr>
              <a:t> пластик </a:t>
            </a:r>
            <a:r>
              <a:rPr lang="ru-RU" dirty="0" err="1" smtClean="0">
                <a:latin typeface="Arial Black" pitchFamily="34" charset="0"/>
              </a:rPr>
              <a:t>картаси</a:t>
            </a:r>
            <a:r>
              <a:rPr lang="ru-RU" dirty="0" smtClean="0">
                <a:latin typeface="Arial Black" pitchFamily="34" charset="0"/>
              </a:rPr>
              <a:t> </a:t>
            </a:r>
            <a:r>
              <a:rPr lang="ru-RU" dirty="0" err="1" smtClean="0">
                <a:latin typeface="Arial Black" pitchFamily="34" charset="0"/>
              </a:rPr>
              <a:t>иккинчиси</a:t>
            </a:r>
            <a:r>
              <a:rPr lang="ru-RU" dirty="0" smtClean="0">
                <a:latin typeface="Arial Black" pitchFamily="34" charset="0"/>
              </a:rPr>
              <a:t> «</a:t>
            </a:r>
            <a:r>
              <a:rPr lang="en-US" dirty="0" smtClean="0">
                <a:latin typeface="Arial Black" pitchFamily="34" charset="0"/>
              </a:rPr>
              <a:t>VISA</a:t>
            </a:r>
            <a:r>
              <a:rPr lang="ru-RU" dirty="0" smtClean="0">
                <a:latin typeface="Arial Black" pitchFamily="34" charset="0"/>
              </a:rPr>
              <a:t>» </a:t>
            </a:r>
            <a:r>
              <a:rPr lang="ru-RU" dirty="0" err="1" smtClean="0">
                <a:latin typeface="Arial Black" pitchFamily="34" charset="0"/>
              </a:rPr>
              <a:t>халкаро</a:t>
            </a:r>
            <a:r>
              <a:rPr lang="ru-RU" dirty="0" smtClean="0">
                <a:latin typeface="Arial Black" pitchFamily="34" charset="0"/>
              </a:rPr>
              <a:t> </a:t>
            </a:r>
            <a:r>
              <a:rPr lang="ru-RU" dirty="0" err="1" smtClean="0">
                <a:latin typeface="Arial Black" pitchFamily="34" charset="0"/>
              </a:rPr>
              <a:t>т</a:t>
            </a:r>
            <a:r>
              <a:rPr lang="ru-RU" dirty="0" err="1">
                <a:latin typeface="Arial Black" pitchFamily="34" charset="0"/>
              </a:rPr>
              <a:t>ў</a:t>
            </a:r>
            <a:r>
              <a:rPr lang="ru-RU" dirty="0" err="1" smtClean="0">
                <a:latin typeface="Arial Black" pitchFamily="34" charset="0"/>
              </a:rPr>
              <a:t>лов</a:t>
            </a:r>
            <a:r>
              <a:rPr lang="ru-RU" dirty="0" smtClean="0">
                <a:latin typeface="Arial Black" pitchFamily="34" charset="0"/>
              </a:rPr>
              <a:t> </a:t>
            </a:r>
            <a:r>
              <a:rPr lang="ru-RU" dirty="0" err="1" smtClean="0">
                <a:latin typeface="Arial Black" pitchFamily="34" charset="0"/>
              </a:rPr>
              <a:t>картаси</a:t>
            </a:r>
            <a:r>
              <a:rPr lang="ru-RU" dirty="0" smtClean="0">
                <a:latin typeface="Arial Black" pitchFamily="34" charset="0"/>
              </a:rPr>
              <a:t>.</a:t>
            </a:r>
            <a:r>
              <a:rPr lang="ru-RU" dirty="0">
                <a:latin typeface="Arial Black" pitchFamily="34" charset="0"/>
              </a:rPr>
              <a:t> «Конверсия</a:t>
            </a:r>
            <a:r>
              <a:rPr lang="ru-RU" dirty="0" smtClean="0">
                <a:latin typeface="Arial Black" pitchFamily="34" charset="0"/>
              </a:rPr>
              <a:t>» </a:t>
            </a:r>
            <a:r>
              <a:rPr lang="ru-RU" dirty="0" err="1" smtClean="0">
                <a:latin typeface="Arial Black" pitchFamily="34" charset="0"/>
              </a:rPr>
              <a:t>амалиётини</a:t>
            </a:r>
            <a:r>
              <a:rPr lang="ru-RU" dirty="0" smtClean="0">
                <a:latin typeface="Arial Black" pitchFamily="34" charset="0"/>
              </a:rPr>
              <a:t> </a:t>
            </a:r>
            <a:r>
              <a:rPr lang="ru-RU" dirty="0" err="1" smtClean="0">
                <a:latin typeface="Arial Black" pitchFamily="34" charset="0"/>
              </a:rPr>
              <a:t>бажариш</a:t>
            </a:r>
            <a:r>
              <a:rPr lang="ru-RU" dirty="0" smtClean="0">
                <a:latin typeface="Arial Black" pitchFamily="34" charset="0"/>
              </a:rPr>
              <a:t> </a:t>
            </a:r>
            <a:r>
              <a:rPr lang="ru-RU" dirty="0" err="1" smtClean="0">
                <a:latin typeface="Arial Black" pitchFamily="34" charset="0"/>
              </a:rPr>
              <a:t>учун</a:t>
            </a:r>
            <a:r>
              <a:rPr lang="ru-RU" dirty="0" smtClean="0">
                <a:latin typeface="Arial Black" pitchFamily="34" charset="0"/>
              </a:rPr>
              <a:t> </a:t>
            </a:r>
            <a:r>
              <a:rPr lang="ru-RU" dirty="0" err="1" smtClean="0">
                <a:latin typeface="Arial Black" pitchFamily="34" charset="0"/>
              </a:rPr>
              <a:t>с</a:t>
            </a:r>
            <a:r>
              <a:rPr lang="ru-RU" dirty="0" err="1">
                <a:latin typeface="Arial Black" pitchFamily="34" charset="0"/>
              </a:rPr>
              <a:t>ў</a:t>
            </a:r>
            <a:r>
              <a:rPr lang="ru-RU" dirty="0" err="1" smtClean="0">
                <a:latin typeface="Arial Black" pitchFamily="34" charset="0"/>
              </a:rPr>
              <a:t>м</a:t>
            </a:r>
            <a:r>
              <a:rPr lang="ru-RU" dirty="0" smtClean="0">
                <a:latin typeface="Arial Black" pitchFamily="34" charset="0"/>
              </a:rPr>
              <a:t> пластик </a:t>
            </a:r>
            <a:r>
              <a:rPr lang="ru-RU" dirty="0" err="1" smtClean="0">
                <a:latin typeface="Arial Black" pitchFamily="34" charset="0"/>
              </a:rPr>
              <a:t>картасини</a:t>
            </a:r>
            <a:r>
              <a:rPr lang="ru-RU" dirty="0" smtClean="0">
                <a:latin typeface="Arial Black" pitchFamily="34" charset="0"/>
              </a:rPr>
              <a:t> </a:t>
            </a:r>
            <a:r>
              <a:rPr lang="ru-RU" dirty="0" err="1" smtClean="0">
                <a:latin typeface="Arial Black" pitchFamily="34" charset="0"/>
              </a:rPr>
              <a:t>устига</a:t>
            </a:r>
            <a:r>
              <a:rPr lang="ru-RU" dirty="0" smtClean="0">
                <a:latin typeface="Arial Black" pitchFamily="34" charset="0"/>
              </a:rPr>
              <a:t> </a:t>
            </a:r>
            <a:r>
              <a:rPr lang="ru-RU" dirty="0" err="1" smtClean="0">
                <a:latin typeface="Arial Black" pitchFamily="34" charset="0"/>
              </a:rPr>
              <a:t>босиб</a:t>
            </a:r>
            <a:r>
              <a:rPr lang="ru-RU" dirty="0" smtClean="0">
                <a:latin typeface="Arial Black" pitchFamily="34" charset="0"/>
              </a:rPr>
              <a:t> </a:t>
            </a:r>
            <a:r>
              <a:rPr lang="ru-RU" dirty="0" err="1" smtClean="0">
                <a:latin typeface="Arial Black" pitchFamily="34" charset="0"/>
              </a:rPr>
              <a:t>кулни</a:t>
            </a:r>
            <a:r>
              <a:rPr lang="ru-RU" dirty="0" smtClean="0">
                <a:latin typeface="Arial Black" pitchFamily="34" charset="0"/>
              </a:rPr>
              <a:t> </a:t>
            </a:r>
            <a:r>
              <a:rPr lang="ru-RU" dirty="0" err="1" smtClean="0">
                <a:latin typeface="Arial Black" pitchFamily="34" charset="0"/>
              </a:rPr>
              <a:t>узмаган</a:t>
            </a:r>
            <a:r>
              <a:rPr lang="ru-RU" dirty="0" smtClean="0">
                <a:latin typeface="Arial Black" pitchFamily="34" charset="0"/>
              </a:rPr>
              <a:t> </a:t>
            </a:r>
            <a:r>
              <a:rPr lang="ru-RU" dirty="0" err="1" smtClean="0">
                <a:latin typeface="Arial Black" pitchFamily="34" charset="0"/>
              </a:rPr>
              <a:t>холда</a:t>
            </a:r>
            <a:r>
              <a:rPr lang="ru-RU" dirty="0" smtClean="0">
                <a:latin typeface="Arial Black" pitchFamily="34" charset="0"/>
              </a:rPr>
              <a:t> </a:t>
            </a:r>
            <a:r>
              <a:rPr lang="ru-RU" dirty="0">
                <a:latin typeface="Arial Black" pitchFamily="34" charset="0"/>
              </a:rPr>
              <a:t>«</a:t>
            </a:r>
            <a:r>
              <a:rPr lang="en-US" dirty="0">
                <a:latin typeface="Arial Black" pitchFamily="34" charset="0"/>
              </a:rPr>
              <a:t>VISA</a:t>
            </a:r>
            <a:r>
              <a:rPr lang="ru-RU" dirty="0">
                <a:latin typeface="Arial Black" pitchFamily="34" charset="0"/>
              </a:rPr>
              <a:t>» </a:t>
            </a:r>
            <a:r>
              <a:rPr lang="ru-RU" dirty="0" err="1">
                <a:latin typeface="Arial Black" pitchFamily="34" charset="0"/>
              </a:rPr>
              <a:t>халкаро</a:t>
            </a:r>
            <a:r>
              <a:rPr lang="ru-RU" dirty="0">
                <a:latin typeface="Arial Black" pitchFamily="34" charset="0"/>
              </a:rPr>
              <a:t> тулов </a:t>
            </a:r>
            <a:r>
              <a:rPr lang="ru-RU" dirty="0" err="1" smtClean="0">
                <a:latin typeface="Arial Black" pitchFamily="34" charset="0"/>
              </a:rPr>
              <a:t>картаси</a:t>
            </a:r>
            <a:r>
              <a:rPr lang="ru-RU" dirty="0" smtClean="0">
                <a:latin typeface="Arial Black" pitchFamily="34" charset="0"/>
              </a:rPr>
              <a:t> </a:t>
            </a:r>
            <a:r>
              <a:rPr lang="ru-RU" dirty="0" err="1" smtClean="0">
                <a:latin typeface="Arial Black" pitchFamily="34" charset="0"/>
              </a:rPr>
              <a:t>устига</a:t>
            </a:r>
            <a:r>
              <a:rPr lang="ru-RU" dirty="0" smtClean="0">
                <a:latin typeface="Arial Black" pitchFamily="34" charset="0"/>
              </a:rPr>
              <a:t> </a:t>
            </a:r>
            <a:r>
              <a:rPr lang="ru-RU" dirty="0" err="1" smtClean="0">
                <a:latin typeface="Arial Black" pitchFamily="34" charset="0"/>
              </a:rPr>
              <a:t>олиб</a:t>
            </a:r>
            <a:r>
              <a:rPr lang="ru-RU" dirty="0" smtClean="0">
                <a:latin typeface="Arial Black" pitchFamily="34" charset="0"/>
              </a:rPr>
              <a:t> </a:t>
            </a:r>
            <a:r>
              <a:rPr lang="ru-RU" dirty="0" err="1" smtClean="0">
                <a:latin typeface="Arial Black" pitchFamily="34" charset="0"/>
              </a:rPr>
              <a:t>келиб</a:t>
            </a:r>
            <a:r>
              <a:rPr lang="ru-RU" dirty="0" smtClean="0">
                <a:latin typeface="Arial Black" pitchFamily="34" charset="0"/>
              </a:rPr>
              <a:t> </a:t>
            </a:r>
            <a:r>
              <a:rPr lang="ru-RU" dirty="0" err="1" smtClean="0">
                <a:latin typeface="Arial Black" pitchFamily="34" charset="0"/>
              </a:rPr>
              <a:t>босилади</a:t>
            </a:r>
            <a:r>
              <a:rPr lang="ru-RU" dirty="0" smtClean="0">
                <a:latin typeface="Arial Black" pitchFamily="34" charset="0"/>
              </a:rPr>
              <a:t>.</a:t>
            </a:r>
            <a:endParaRPr lang="ru-RU" dirty="0"/>
          </a:p>
        </p:txBody>
      </p:sp>
      <p:pic>
        <p:nvPicPr>
          <p:cNvPr id="1026" name="Picture 2" descr="C:\Documents and Settings\Yuldashev.S\Рабочий стол\onlayn konv tartibi\photo_2018-07-23_17-15-38.jpg"/>
          <p:cNvPicPr>
            <a:picLocks noGrp="1" noChangeAspect="1" noChangeArrowheads="1"/>
          </p:cNvPicPr>
          <p:nvPr>
            <p:ph sz="quarter" idx="13"/>
          </p:nvPr>
        </p:nvPicPr>
        <p:blipFill>
          <a:blip r:embed="rId3">
            <a:extLst>
              <a:ext uri="{28A0092B-C50C-407E-A947-70E740481C1C}">
                <a14:useLocalDpi xmlns:a14="http://schemas.microsoft.com/office/drawing/2010/main" xmlns="" val="0"/>
              </a:ext>
            </a:extLst>
          </a:blip>
          <a:srcRect/>
          <a:stretch>
            <a:fillRect/>
          </a:stretch>
        </p:blipFill>
        <p:spPr bwMode="auto">
          <a:xfrm>
            <a:off x="4644008" y="188640"/>
            <a:ext cx="3456384" cy="604867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xmlns="">
                <a:solidFill>
                  <a:srgbClr val="FFFFFF"/>
                </a:solidFill>
              </a14:hiddenFill>
            </a:ext>
          </a:extLst>
        </p:spPr>
      </p:pic>
      <p:sp>
        <p:nvSpPr>
          <p:cNvPr id="5" name="Стрелка вправо 4"/>
          <p:cNvSpPr/>
          <p:nvPr/>
        </p:nvSpPr>
        <p:spPr>
          <a:xfrm>
            <a:off x="3491880" y="2852936"/>
            <a:ext cx="1080120" cy="4397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xmlns="" val="387191166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580112" y="116632"/>
            <a:ext cx="3384376" cy="6552728"/>
          </a:xfrm>
        </p:spPr>
        <p:txBody>
          <a:bodyPr>
            <a:normAutofit/>
          </a:bodyPr>
          <a:lstStyle/>
          <a:p>
            <a:pPr algn="ctr"/>
            <a:r>
              <a:rPr lang="ru-RU" b="1" dirty="0" smtClean="0"/>
              <a:t>Конверсия </a:t>
            </a:r>
            <a:r>
              <a:rPr lang="ru-RU" b="1" dirty="0" err="1" smtClean="0"/>
              <a:t>килинаётган</a:t>
            </a:r>
            <a:r>
              <a:rPr lang="ru-RU" b="1" dirty="0" smtClean="0"/>
              <a:t> </a:t>
            </a:r>
            <a:r>
              <a:rPr lang="ru-RU" b="1" dirty="0" err="1" smtClean="0"/>
              <a:t>миллий</a:t>
            </a:r>
            <a:r>
              <a:rPr lang="ru-RU" b="1" dirty="0" smtClean="0"/>
              <a:t> </a:t>
            </a:r>
            <a:r>
              <a:rPr lang="ru-RU" b="1" dirty="0" err="1" smtClean="0"/>
              <a:t>валютадаги</a:t>
            </a:r>
            <a:r>
              <a:rPr lang="ru-RU" b="1" dirty="0" smtClean="0"/>
              <a:t> </a:t>
            </a:r>
            <a:r>
              <a:rPr lang="ru-RU" b="1" dirty="0" err="1" smtClean="0"/>
              <a:t>маблаг</a:t>
            </a:r>
            <a:r>
              <a:rPr lang="ru-RU" b="1" dirty="0" smtClean="0"/>
              <a:t> </a:t>
            </a:r>
            <a:r>
              <a:rPr lang="ru-RU" b="1" dirty="0" err="1" smtClean="0"/>
              <a:t>киритилади</a:t>
            </a:r>
            <a:r>
              <a:rPr lang="ru-RU" b="1" dirty="0" smtClean="0"/>
              <a:t>. </a:t>
            </a:r>
          </a:p>
          <a:p>
            <a:pPr algn="ctr">
              <a:buNone/>
            </a:pPr>
            <a:endParaRPr lang="ru-RU" b="1" dirty="0" smtClean="0"/>
          </a:p>
          <a:p>
            <a:pPr algn="ctr"/>
            <a:r>
              <a:rPr lang="ru-RU" b="1" dirty="0" err="1" smtClean="0"/>
              <a:t>Сўнг</a:t>
            </a:r>
            <a:r>
              <a:rPr lang="ru-RU" b="1" dirty="0" smtClean="0"/>
              <a:t>  «</a:t>
            </a:r>
            <a:r>
              <a:rPr lang="en-US" b="1" dirty="0" smtClean="0"/>
              <a:t>UZS</a:t>
            </a:r>
            <a:r>
              <a:rPr lang="ru-RU" b="1" dirty="0" smtClean="0"/>
              <a:t>»</a:t>
            </a:r>
            <a:r>
              <a:rPr lang="en-US" b="1" dirty="0" smtClean="0"/>
              <a:t> </a:t>
            </a:r>
            <a:r>
              <a:rPr lang="ru-RU" b="1" dirty="0" err="1" smtClean="0"/>
              <a:t>белгисини</a:t>
            </a:r>
            <a:r>
              <a:rPr lang="ru-RU" b="1" dirty="0" smtClean="0"/>
              <a:t> </a:t>
            </a:r>
            <a:r>
              <a:rPr lang="ru-RU" b="1" dirty="0" err="1" smtClean="0"/>
              <a:t>ўнг</a:t>
            </a:r>
            <a:r>
              <a:rPr lang="ru-RU" b="1" dirty="0" smtClean="0"/>
              <a:t> </a:t>
            </a:r>
            <a:r>
              <a:rPr lang="ru-RU" b="1" dirty="0" err="1" smtClean="0"/>
              <a:t>томонга</a:t>
            </a:r>
            <a:r>
              <a:rPr lang="ru-RU" b="1" dirty="0" smtClean="0"/>
              <a:t> </a:t>
            </a:r>
            <a:r>
              <a:rPr lang="ru-RU" b="1" dirty="0" err="1" smtClean="0"/>
              <a:t>сурамиз</a:t>
            </a:r>
            <a:r>
              <a:rPr lang="ru-RU" b="1" dirty="0" smtClean="0"/>
              <a:t> </a:t>
            </a:r>
            <a:r>
              <a:rPr lang="ru-RU" b="1" dirty="0" err="1" smtClean="0"/>
              <a:t>ва</a:t>
            </a:r>
            <a:r>
              <a:rPr lang="ru-RU" b="1" dirty="0" smtClean="0"/>
              <a:t> </a:t>
            </a:r>
            <a:r>
              <a:rPr lang="ru-RU" b="1" dirty="0" err="1" smtClean="0"/>
              <a:t>автоматлашган</a:t>
            </a:r>
            <a:r>
              <a:rPr lang="ru-RU" b="1" dirty="0" smtClean="0"/>
              <a:t> </a:t>
            </a:r>
            <a:r>
              <a:rPr lang="ru-RU" b="1" dirty="0" err="1" smtClean="0"/>
              <a:t>тарзда</a:t>
            </a:r>
            <a:r>
              <a:rPr lang="ru-RU" b="1" dirty="0" smtClean="0"/>
              <a:t> конверсия </a:t>
            </a:r>
            <a:r>
              <a:rPr lang="ru-RU" b="1" dirty="0" err="1" smtClean="0"/>
              <a:t>килинаётган</a:t>
            </a:r>
            <a:r>
              <a:rPr lang="ru-RU" b="1" dirty="0" smtClean="0"/>
              <a:t> </a:t>
            </a:r>
            <a:r>
              <a:rPr lang="ru-RU" b="1" dirty="0" err="1" smtClean="0"/>
              <a:t>хорижий</a:t>
            </a:r>
            <a:r>
              <a:rPr lang="ru-RU" b="1" dirty="0" smtClean="0"/>
              <a:t> валюта </a:t>
            </a:r>
            <a:r>
              <a:rPr lang="ru-RU" b="1" dirty="0" err="1" smtClean="0"/>
              <a:t>микдори</a:t>
            </a:r>
            <a:r>
              <a:rPr lang="ru-RU" b="1" dirty="0" smtClean="0"/>
              <a:t> </a:t>
            </a:r>
            <a:r>
              <a:rPr lang="ru-RU" b="1" dirty="0" err="1" smtClean="0"/>
              <a:t>акс</a:t>
            </a:r>
            <a:r>
              <a:rPr lang="ru-RU" b="1" dirty="0" smtClean="0"/>
              <a:t> </a:t>
            </a:r>
            <a:r>
              <a:rPr lang="ru-RU" b="1" dirty="0" err="1" smtClean="0"/>
              <a:t>этади</a:t>
            </a:r>
            <a:r>
              <a:rPr lang="ru-RU" b="1" dirty="0" smtClean="0"/>
              <a:t>.</a:t>
            </a:r>
          </a:p>
          <a:p>
            <a:pPr algn="ctr">
              <a:buNone/>
            </a:pPr>
            <a:endParaRPr lang="ru-RU" b="1" dirty="0" smtClean="0"/>
          </a:p>
          <a:p>
            <a:pPr algn="ctr"/>
            <a:r>
              <a:rPr lang="ru-RU" b="1" dirty="0" err="1" smtClean="0"/>
              <a:t>Тасдиклаш</a:t>
            </a:r>
            <a:r>
              <a:rPr lang="ru-RU" b="1" dirty="0" smtClean="0"/>
              <a:t> </a:t>
            </a:r>
            <a:r>
              <a:rPr lang="ru-RU" b="1" dirty="0" err="1" smtClean="0"/>
              <a:t>учун</a:t>
            </a:r>
            <a:r>
              <a:rPr lang="ru-RU" b="1" dirty="0" smtClean="0"/>
              <a:t> «ПЕРЕВЕСТИ» </a:t>
            </a:r>
            <a:r>
              <a:rPr lang="ru-RU" b="1" dirty="0" err="1" smtClean="0"/>
              <a:t>босилади</a:t>
            </a:r>
            <a:r>
              <a:rPr lang="ru-RU" b="1" dirty="0" smtClean="0"/>
              <a:t>.</a:t>
            </a:r>
            <a:endParaRPr lang="ru-RU" b="1" dirty="0"/>
          </a:p>
        </p:txBody>
      </p:sp>
      <p:pic>
        <p:nvPicPr>
          <p:cNvPr id="2050" name="Picture 2" descr="C:\Documents and Settings\Yuldashev.S\Рабочий стол\onlayn konv tartibi\photo_2018-07-23_17-15-43.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7504" y="116632"/>
            <a:ext cx="5201816" cy="655272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xmlns="">
                <a:solidFill>
                  <a:srgbClr val="FFFFFF"/>
                </a:solidFill>
              </a14:hiddenFill>
            </a:ext>
          </a:extLst>
        </p:spPr>
      </p:pic>
      <p:sp>
        <p:nvSpPr>
          <p:cNvPr id="4" name="Стрелка вправо 3"/>
          <p:cNvSpPr/>
          <p:nvPr/>
        </p:nvSpPr>
        <p:spPr>
          <a:xfrm>
            <a:off x="4283968" y="4149080"/>
            <a:ext cx="360040" cy="1080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10209636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Documents and Settings\Yuldashev.S\Рабочий стол\onlayn konv tartibi\photo_2018-07-23_17-16-0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355976" y="84454"/>
            <a:ext cx="4360604" cy="660422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xmlns="">
                <a:solidFill>
                  <a:srgbClr val="FFFFFF"/>
                </a:solidFill>
              </a14:hiddenFill>
            </a:ext>
          </a:extLst>
        </p:spPr>
      </p:pic>
      <p:sp>
        <p:nvSpPr>
          <p:cNvPr id="4" name="Скругленный прямоугольник 3"/>
          <p:cNvSpPr/>
          <p:nvPr/>
        </p:nvSpPr>
        <p:spPr>
          <a:xfrm>
            <a:off x="214282" y="1571612"/>
            <a:ext cx="3147312" cy="295232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dirty="0" smtClean="0">
                <a:latin typeface="Arial Black" pitchFamily="34" charset="0"/>
              </a:rPr>
              <a:t>Онлайн Конверсия </a:t>
            </a:r>
            <a:r>
              <a:rPr lang="ru-RU" dirty="0" err="1" smtClean="0">
                <a:latin typeface="Arial Black" pitchFamily="34" charset="0"/>
              </a:rPr>
              <a:t>операцияси</a:t>
            </a:r>
            <a:r>
              <a:rPr lang="ru-RU" dirty="0" smtClean="0">
                <a:latin typeface="Arial Black" pitchFamily="34" charset="0"/>
              </a:rPr>
              <a:t> </a:t>
            </a:r>
            <a:r>
              <a:rPr lang="ru-RU" dirty="0" err="1" smtClean="0">
                <a:latin typeface="Arial Black" pitchFamily="34" charset="0"/>
              </a:rPr>
              <a:t>мувафаккиятли</a:t>
            </a:r>
            <a:r>
              <a:rPr lang="ru-RU" dirty="0" smtClean="0">
                <a:latin typeface="Arial Black" pitchFamily="34" charset="0"/>
              </a:rPr>
              <a:t> </a:t>
            </a:r>
            <a:r>
              <a:rPr lang="ru-RU" dirty="0" err="1" smtClean="0">
                <a:latin typeface="Arial Black" pitchFamily="34" charset="0"/>
              </a:rPr>
              <a:t>амалга</a:t>
            </a:r>
            <a:r>
              <a:rPr lang="ru-RU" dirty="0" smtClean="0">
                <a:latin typeface="Arial Black" pitchFamily="34" charset="0"/>
              </a:rPr>
              <a:t> </a:t>
            </a:r>
            <a:r>
              <a:rPr lang="ru-RU" dirty="0" err="1" smtClean="0">
                <a:latin typeface="Arial Black" pitchFamily="34" charset="0"/>
              </a:rPr>
              <a:t>оширилди</a:t>
            </a:r>
            <a:r>
              <a:rPr lang="ru-RU" dirty="0" smtClean="0">
                <a:latin typeface="Arial Black" pitchFamily="34" charset="0"/>
              </a:rPr>
              <a:t>.</a:t>
            </a:r>
            <a:endParaRPr lang="ru-RU" dirty="0">
              <a:latin typeface="Arial Black" pitchFamily="34" charset="0"/>
            </a:endParaRPr>
          </a:p>
        </p:txBody>
      </p:sp>
      <p:sp>
        <p:nvSpPr>
          <p:cNvPr id="5" name="Стрелка вправо 4"/>
          <p:cNvSpPr/>
          <p:nvPr/>
        </p:nvSpPr>
        <p:spPr>
          <a:xfrm>
            <a:off x="3357554" y="2852936"/>
            <a:ext cx="928694" cy="4397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xmlns="" val="959203755"/>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213</TotalTime>
  <Words>81</Words>
  <Application>Microsoft Office PowerPoint</Application>
  <PresentationFormat>Экран (4:3)</PresentationFormat>
  <Paragraphs>14</Paragraphs>
  <Slides>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Воздушный поток</vt:lpstr>
      <vt:lpstr>Слайд 1</vt:lpstr>
      <vt:lpstr>Слайд 2</vt:lpstr>
      <vt:lpstr>Слайд 3</vt:lpstr>
      <vt:lpstr>«Конверсия»га киргандан кейин иккита тўлов картаси пайдо бўлади. Биринчиси сўм пластик картаси иккинчиси «VISA» халкаро тўлов картаси. «Конверсия» амалиётини бажариш учун сўм пластик картасини устига босиб кулни узмаган холда «VISA» халкаро тулов картаси устига олиб келиб босилади.</vt:lpstr>
      <vt:lpstr>Слайд 5</vt:lpstr>
      <vt:lpstr>Слайд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val</cp:lastModifiedBy>
  <cp:revision>33</cp:revision>
  <dcterms:modified xsi:type="dcterms:W3CDTF">2018-07-24T14:03:53Z</dcterms:modified>
</cp:coreProperties>
</file>